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63" r:id="rId3"/>
    <p:sldId id="264" r:id="rId4"/>
    <p:sldId id="265" r:id="rId5"/>
    <p:sldId id="279" r:id="rId6"/>
    <p:sldId id="280" r:id="rId7"/>
    <p:sldId id="281" r:id="rId8"/>
    <p:sldId id="282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83" r:id="rId18"/>
    <p:sldId id="297" r:id="rId19"/>
    <p:sldId id="293" r:id="rId20"/>
    <p:sldId id="298" r:id="rId21"/>
    <p:sldId id="301" r:id="rId22"/>
    <p:sldId id="2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5C0"/>
    <a:srgbClr val="C41D1A"/>
    <a:srgbClr val="C48DC1"/>
    <a:srgbClr val="264A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90" d="100"/>
          <a:sy n="90" d="100"/>
        </p:scale>
        <p:origin x="84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91041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0978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76564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05122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69325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70267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881503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411031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42269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088414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5069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196328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86467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654337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1631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47942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72472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5328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0908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86913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8042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84858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quizlet.com/504349828/%EC%9E%AC%EC%99%B8%EB%8F%99%ED%8F%AC%EB%A5%BC-%EC%9C%84%ED%95%9C-%ED%95%9C%EA%B5%AD%EC%96%B4-3-1-unit-15-%EB%88%88%EC%9D%B4-%EA%B3%84%EC%86%8D-%EC%98%A4%EB%A9%B4-%EC%96%B4%EB%96%A1%ED%95%98%EC%A7%80%EC%9A%94-flash-card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</a:t>
            </a:r>
            <a:r>
              <a:rPr lang="ko-KR" altLang="en-US" sz="6600" b="1" dirty="0" smtClean="0">
                <a:latin typeface="+mn-ea"/>
                <a:ea typeface="+mn-ea"/>
              </a:rPr>
              <a:t>한국어 </a:t>
            </a:r>
            <a:r>
              <a:rPr lang="en-US" altLang="ko-KR" sz="6600" b="1" dirty="0" smtClean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2C55C0"/>
                </a:solidFill>
                <a:latin typeface="+mn-ea"/>
              </a:rPr>
              <a:t>Unit 15</a:t>
            </a:r>
            <a:r>
              <a:rPr lang="ko-KR" altLang="en-US" sz="4800" b="1" dirty="0">
                <a:solidFill>
                  <a:srgbClr val="2C55C0"/>
                </a:solidFill>
                <a:latin typeface="+mn-ea"/>
              </a:rPr>
              <a:t> 눈이 계속 오면 어떡하지요</a:t>
            </a:r>
            <a:r>
              <a:rPr lang="en-US" altLang="ko-KR" sz="4800" b="1" dirty="0">
                <a:solidFill>
                  <a:srgbClr val="2C55C0"/>
                </a:solidFill>
                <a:latin typeface="+mn-ea"/>
              </a:rPr>
              <a:t>?</a:t>
            </a:r>
            <a:endParaRPr lang="en-US" sz="4800" b="1" dirty="0">
              <a:solidFill>
                <a:srgbClr val="2C55C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8A884D6-2A6C-2748-831C-E03D43081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69" y="858128"/>
            <a:ext cx="11399096" cy="54016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7002F5D-50A6-E941-AE90-19180806C9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39093"/>
            <a:ext cx="6724360" cy="6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3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39328B0-57AA-9544-81F8-6E749D0D53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710289" cy="938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0F6C40E-FDA4-6C4C-97D7-C2F359E9B7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2" y="938414"/>
            <a:ext cx="8060788" cy="8641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0534A96-2CDD-744D-B96C-2F1C063158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3" y="1805519"/>
            <a:ext cx="7931780" cy="4457180"/>
          </a:xfrm>
          <a:prstGeom prst="rect">
            <a:avLst/>
          </a:prstGeom>
        </p:spPr>
      </p:pic>
      <p:pic>
        <p:nvPicPr>
          <p:cNvPr id="13" name="Online Media 12" descr="Track 042">
            <a:hlinkClick r:id="" action="ppaction://media"/>
            <a:extLst>
              <a:ext uri="{FF2B5EF4-FFF2-40B4-BE49-F238E27FC236}">
                <a16:creationId xmlns:a16="http://schemas.microsoft.com/office/drawing/2014/main" xmlns="" id="{836CCB4E-42A0-DA44-978C-75D992A875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84582" y="706113"/>
            <a:ext cx="1854945" cy="1854945"/>
          </a:xfrm>
          <a:prstGeom prst="rect">
            <a:avLst/>
          </a:prstGeom>
        </p:spPr>
      </p:pic>
      <p:sp>
        <p:nvSpPr>
          <p:cNvPr id="15" name="Smiley Face 14">
            <a:extLst>
              <a:ext uri="{FF2B5EF4-FFF2-40B4-BE49-F238E27FC236}">
                <a16:creationId xmlns:a16="http://schemas.microsoft.com/office/drawing/2014/main" xmlns="" id="{E4BB525F-3358-604C-A349-DA23A3076DDB}"/>
              </a:ext>
            </a:extLst>
          </p:cNvPr>
          <p:cNvSpPr/>
          <p:nvPr/>
        </p:nvSpPr>
        <p:spPr>
          <a:xfrm>
            <a:off x="1104313" y="4364780"/>
            <a:ext cx="583810" cy="520092"/>
          </a:xfrm>
          <a:prstGeom prst="smileyFac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2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3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F71E4D1-C5CF-9648-9F67-0DAF67459C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36" y="1806339"/>
            <a:ext cx="9128013" cy="43449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1DD005C-239A-734C-9B6A-D6FB0562DA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710289" cy="9384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2C90174-C44F-4B44-9669-2A7EDD0D59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36" y="942151"/>
            <a:ext cx="8060788" cy="864188"/>
          </a:xfrm>
          <a:prstGeom prst="rect">
            <a:avLst/>
          </a:prstGeom>
        </p:spPr>
      </p:pic>
      <p:pic>
        <p:nvPicPr>
          <p:cNvPr id="3" name="Online Media 2" descr="Track 042">
            <a:hlinkClick r:id="" action="ppaction://media"/>
            <a:extLst>
              <a:ext uri="{FF2B5EF4-FFF2-40B4-BE49-F238E27FC236}">
                <a16:creationId xmlns:a16="http://schemas.microsoft.com/office/drawing/2014/main" xmlns="" id="{F4292911-5A15-5D4B-B7DF-774D0501C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19249" y="-82596"/>
            <a:ext cx="2074558" cy="20745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0A19553-3B67-7E4E-843D-D6E696C790D9}"/>
              </a:ext>
            </a:extLst>
          </p:cNvPr>
          <p:cNvSpPr txBox="1"/>
          <p:nvPr/>
        </p:nvSpPr>
        <p:spPr>
          <a:xfrm>
            <a:off x="1165276" y="2208862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>
                <a:solidFill>
                  <a:srgbClr val="2C55C0"/>
                </a:solidFill>
              </a:rPr>
              <a:t>마이에미에</a:t>
            </a:r>
            <a:r>
              <a:rPr lang="ko-KR" altLang="en-US" sz="2400" b="1" dirty="0">
                <a:solidFill>
                  <a:srgbClr val="2C55C0"/>
                </a:solidFill>
              </a:rPr>
              <a:t> 살아요</a:t>
            </a:r>
            <a:endParaRPr lang="en-US" sz="2400" b="1" dirty="0">
              <a:solidFill>
                <a:srgbClr val="2C55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C0F19C7-A36C-AA4A-AF59-DE431D821932}"/>
              </a:ext>
            </a:extLst>
          </p:cNvPr>
          <p:cNvSpPr txBox="1"/>
          <p:nvPr/>
        </p:nvSpPr>
        <p:spPr>
          <a:xfrm>
            <a:off x="1104420" y="4190776"/>
            <a:ext cx="6077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C55C0"/>
                </a:solidFill>
              </a:rPr>
              <a:t>옷</a:t>
            </a:r>
            <a:r>
              <a:rPr lang="en-US" altLang="ko-KR" sz="2400" b="1" dirty="0">
                <a:solidFill>
                  <a:srgbClr val="2C55C0"/>
                </a:solidFill>
              </a:rPr>
              <a:t>,</a:t>
            </a:r>
            <a:r>
              <a:rPr lang="ko-KR" altLang="en-US" sz="2400" b="1" dirty="0">
                <a:solidFill>
                  <a:srgbClr val="2C55C0"/>
                </a:solidFill>
              </a:rPr>
              <a:t> 이불</a:t>
            </a:r>
            <a:r>
              <a:rPr lang="en-US" altLang="ko-KR" sz="2400" b="1" dirty="0">
                <a:solidFill>
                  <a:srgbClr val="2C55C0"/>
                </a:solidFill>
              </a:rPr>
              <a:t>,</a:t>
            </a:r>
            <a:r>
              <a:rPr lang="ko-KR" altLang="en-US" sz="2400" b="1" dirty="0">
                <a:solidFill>
                  <a:srgbClr val="2C55C0"/>
                </a:solidFill>
              </a:rPr>
              <a:t> 학용품을 보낼 거예요</a:t>
            </a:r>
            <a:r>
              <a:rPr lang="en-US" altLang="ko-KR" sz="2400" b="1" dirty="0">
                <a:solidFill>
                  <a:srgbClr val="2C55C0"/>
                </a:solidFill>
              </a:rPr>
              <a:t>.</a:t>
            </a:r>
            <a:endParaRPr lang="en-US" sz="2400" b="1" dirty="0">
              <a:solidFill>
                <a:srgbClr val="2C55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9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EE0DA35-89C8-9D45-88D9-A9ACDF6EA0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67"/>
            <a:ext cx="6991643" cy="7560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B53A53A-5FF5-934D-A591-924A642917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51" y="707212"/>
            <a:ext cx="5526847" cy="6470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1D7F101-080F-0641-A0F9-8511B84077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354308"/>
            <a:ext cx="12192000" cy="49054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5889993-9E1C-8C4C-92DB-889C59902D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1" t="50000" r="7724"/>
          <a:stretch/>
        </p:blipFill>
        <p:spPr>
          <a:xfrm>
            <a:off x="6095999" y="17879"/>
            <a:ext cx="6096002" cy="137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0EAA8FD-93EF-D149-8F80-A1AB3446DC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67"/>
            <a:ext cx="6991643" cy="7560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9BF83A1-7BC5-A841-AAE1-837AD927E0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7" y="598217"/>
            <a:ext cx="10417595" cy="42866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5036CBE-7E7F-3F48-B823-66D757168A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642"/>
          <a:stretch/>
        </p:blipFill>
        <p:spPr>
          <a:xfrm>
            <a:off x="597408" y="4911132"/>
            <a:ext cx="10417594" cy="1139850"/>
          </a:xfrm>
          <a:prstGeom prst="rect">
            <a:avLst/>
          </a:prstGeom>
        </p:spPr>
      </p:pic>
      <p:pic>
        <p:nvPicPr>
          <p:cNvPr id="15" name="Graphic 14" descr="Close">
            <a:extLst>
              <a:ext uri="{FF2B5EF4-FFF2-40B4-BE49-F238E27FC236}">
                <a16:creationId xmlns:a16="http://schemas.microsoft.com/office/drawing/2014/main" xmlns="" id="{4CE0BAC8-1CFB-E147-B54D-B08FC3738D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880279" y="782391"/>
            <a:ext cx="477121" cy="47712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16DD21C-AB46-AF4A-9F04-8BD065062D9F}"/>
              </a:ext>
            </a:extLst>
          </p:cNvPr>
          <p:cNvSpPr txBox="1"/>
          <p:nvPr/>
        </p:nvSpPr>
        <p:spPr>
          <a:xfrm>
            <a:off x="3235570" y="4515540"/>
            <a:ext cx="829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C55C0"/>
                </a:solidFill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4EB65B6-00E4-6E41-A9C2-1EDD2E430B29}"/>
              </a:ext>
            </a:extLst>
          </p:cNvPr>
          <p:cNvSpPr txBox="1"/>
          <p:nvPr/>
        </p:nvSpPr>
        <p:spPr>
          <a:xfrm>
            <a:off x="4738468" y="4512236"/>
            <a:ext cx="829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C55C0"/>
                </a:solidFill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1B66D08-53A7-2E40-8EED-F595E850FECA}"/>
              </a:ext>
            </a:extLst>
          </p:cNvPr>
          <p:cNvSpPr txBox="1"/>
          <p:nvPr/>
        </p:nvSpPr>
        <p:spPr>
          <a:xfrm>
            <a:off x="6317353" y="4512235"/>
            <a:ext cx="829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C55C0"/>
                </a:solidFill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D9424F8-4D52-A845-9086-33BFDC9A5346}"/>
              </a:ext>
            </a:extLst>
          </p:cNvPr>
          <p:cNvSpPr txBox="1"/>
          <p:nvPr/>
        </p:nvSpPr>
        <p:spPr>
          <a:xfrm>
            <a:off x="7896238" y="4471499"/>
            <a:ext cx="829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C55C0"/>
                </a:solidFill>
              </a:rPr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611CC8C-A77F-E94B-9306-FBEB1567778A}"/>
              </a:ext>
            </a:extLst>
          </p:cNvPr>
          <p:cNvSpPr txBox="1"/>
          <p:nvPr/>
        </p:nvSpPr>
        <p:spPr>
          <a:xfrm>
            <a:off x="1263748" y="5513747"/>
            <a:ext cx="7779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2C55C0"/>
                </a:solidFill>
              </a:rPr>
              <a:t>샐러드를 만들고 </a:t>
            </a:r>
            <a:r>
              <a:rPr lang="ko-KR" altLang="en-US" sz="2800" b="1" dirty="0" smtClean="0">
                <a:solidFill>
                  <a:srgbClr val="2C55C0"/>
                </a:solidFill>
              </a:rPr>
              <a:t>싶어 해요</a:t>
            </a:r>
            <a:endParaRPr lang="en-US" sz="2800" b="1" dirty="0">
              <a:solidFill>
                <a:srgbClr val="2C55C0"/>
              </a:solidFill>
            </a:endParaRPr>
          </a:p>
        </p:txBody>
      </p:sp>
      <p:sp>
        <p:nvSpPr>
          <p:cNvPr id="22" name="Smiley Face 21">
            <a:extLst>
              <a:ext uri="{FF2B5EF4-FFF2-40B4-BE49-F238E27FC236}">
                <a16:creationId xmlns:a16="http://schemas.microsoft.com/office/drawing/2014/main" xmlns="" id="{814EFD18-F498-7046-8B0E-429336F2958C}"/>
              </a:ext>
            </a:extLst>
          </p:cNvPr>
          <p:cNvSpPr/>
          <p:nvPr/>
        </p:nvSpPr>
        <p:spPr>
          <a:xfrm>
            <a:off x="6908994" y="1783658"/>
            <a:ext cx="419687" cy="383892"/>
          </a:xfrm>
          <a:prstGeom prst="smileyFac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miley Face 22">
            <a:extLst>
              <a:ext uri="{FF2B5EF4-FFF2-40B4-BE49-F238E27FC236}">
                <a16:creationId xmlns:a16="http://schemas.microsoft.com/office/drawing/2014/main" xmlns="" id="{975C823F-B9A7-0345-A743-708848B54F48}"/>
              </a:ext>
            </a:extLst>
          </p:cNvPr>
          <p:cNvSpPr/>
          <p:nvPr/>
        </p:nvSpPr>
        <p:spPr>
          <a:xfrm>
            <a:off x="6908994" y="1259512"/>
            <a:ext cx="419687" cy="372340"/>
          </a:xfrm>
          <a:prstGeom prst="smileyFac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2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265B3B1-AF61-0843-9AA7-7452271383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83015" cy="7778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EF02070-137E-3643-A706-DD75D23FF4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11" y="700584"/>
            <a:ext cx="7944668" cy="6014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A5AC578-9F56-B643-A99A-8B14571BFF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13" y="1320467"/>
            <a:ext cx="10624153" cy="483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8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E1E76CE-4801-2943-8CEA-E50FF36D768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" y="0"/>
            <a:ext cx="12191996" cy="6259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9E85879-6C99-D141-BDD2-021E908F9F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4375"/>
          <a:stretch/>
        </p:blipFill>
        <p:spPr>
          <a:xfrm>
            <a:off x="-1" y="-34161"/>
            <a:ext cx="2025749" cy="7991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18D8B20-E40B-2443-8E95-09029A2E2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5748" y="-34161"/>
            <a:ext cx="4070252" cy="7991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04EC7E-08B5-6145-BBDE-A01A03A1AD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025" y="1682229"/>
            <a:ext cx="11159946" cy="372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7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BCC4F9E-160D-F24F-8114-FB4D4F419F4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4" y="-79651"/>
            <a:ext cx="12191996" cy="6259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AA8262-A663-7B45-AA42-0691848B6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52" y="1736541"/>
            <a:ext cx="11324492" cy="33849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5129E89-815F-D34C-8626-A198CBFAB5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4375"/>
          <a:stretch/>
        </p:blipFill>
        <p:spPr>
          <a:xfrm>
            <a:off x="-1" y="-34161"/>
            <a:ext cx="2025749" cy="7991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D16F2D7-1CFC-F84B-B892-050B8E082A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5748" y="-34161"/>
            <a:ext cx="4070252" cy="79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5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96C72EC-624A-794D-AADF-6856FBCBA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0" y="1491175"/>
            <a:ext cx="8890782" cy="47686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9FF9669-EE49-0843-AC96-1344D9AEBE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71" y="0"/>
            <a:ext cx="10170941" cy="15052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E9C9659-F392-C349-8620-378206DBF5C0}"/>
              </a:ext>
            </a:extLst>
          </p:cNvPr>
          <p:cNvSpPr/>
          <p:nvPr/>
        </p:nvSpPr>
        <p:spPr>
          <a:xfrm>
            <a:off x="0" y="14068"/>
            <a:ext cx="970671" cy="1491173"/>
          </a:xfrm>
          <a:prstGeom prst="rect">
            <a:avLst/>
          </a:prstGeom>
          <a:solidFill>
            <a:srgbClr val="2C55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BB8E6BD-72DB-B04B-B534-F43A555DA0F3}"/>
              </a:ext>
            </a:extLst>
          </p:cNvPr>
          <p:cNvSpPr/>
          <p:nvPr/>
        </p:nvSpPr>
        <p:spPr>
          <a:xfrm>
            <a:off x="11141613" y="0"/>
            <a:ext cx="1050388" cy="1491173"/>
          </a:xfrm>
          <a:prstGeom prst="rect">
            <a:avLst/>
          </a:prstGeom>
          <a:solidFill>
            <a:srgbClr val="2C55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3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E2EA0E0-BF3C-4A4F-8F74-DDBD31F846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090" b="70409"/>
          <a:stretch/>
        </p:blipFill>
        <p:spPr>
          <a:xfrm>
            <a:off x="0" y="1"/>
            <a:ext cx="4979963" cy="5064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04A5E4E-45B8-CB43-BBC0-4D5DE1B11A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47008"/>
            <a:ext cx="6095999" cy="24244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6CD5AA7-55F4-5F4B-BCD3-85E1D6DA01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99" y="1147008"/>
            <a:ext cx="5795889" cy="23999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F570061-5192-CC44-9953-1E8C871099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47" y="3652995"/>
            <a:ext cx="7188590" cy="2305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0C31E7CD-97EF-0E4D-B743-736B01CAA9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708" y="0"/>
            <a:ext cx="7057289" cy="1041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C5C650E-3DA2-D644-B880-94614517FB28}"/>
              </a:ext>
            </a:extLst>
          </p:cNvPr>
          <p:cNvSpPr txBox="1"/>
          <p:nvPr/>
        </p:nvSpPr>
        <p:spPr>
          <a:xfrm>
            <a:off x="410626" y="3165231"/>
            <a:ext cx="18103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C55C0"/>
                </a:solidFill>
              </a:rPr>
              <a:t>눈을 치우다</a:t>
            </a:r>
            <a:endParaRPr lang="en-US" sz="2200" b="1" dirty="0">
              <a:solidFill>
                <a:srgbClr val="2C55C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47CBA67-626B-8640-ACB3-60851E5589A8}"/>
              </a:ext>
            </a:extLst>
          </p:cNvPr>
          <p:cNvSpPr txBox="1"/>
          <p:nvPr/>
        </p:nvSpPr>
        <p:spPr>
          <a:xfrm>
            <a:off x="3886042" y="3151164"/>
            <a:ext cx="2383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C55C0"/>
                </a:solidFill>
              </a:rPr>
              <a:t>낙엽이 떨어지다</a:t>
            </a:r>
            <a:endParaRPr lang="en-US" sz="2200" b="1" dirty="0">
              <a:solidFill>
                <a:srgbClr val="2C55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40EB1A-1633-FF4F-B60E-2DDE136B9511}"/>
              </a:ext>
            </a:extLst>
          </p:cNvPr>
          <p:cNvSpPr txBox="1"/>
          <p:nvPr/>
        </p:nvSpPr>
        <p:spPr>
          <a:xfrm>
            <a:off x="6820964" y="3165231"/>
            <a:ext cx="21504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C55C0"/>
                </a:solidFill>
              </a:rPr>
              <a:t>꽃이 피다</a:t>
            </a:r>
            <a:endParaRPr lang="en-US" sz="2200" b="1" dirty="0">
              <a:solidFill>
                <a:srgbClr val="2C55C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41A9FD8-0F5C-0347-9E59-BAC85A05CB76}"/>
              </a:ext>
            </a:extLst>
          </p:cNvPr>
          <p:cNvSpPr txBox="1"/>
          <p:nvPr/>
        </p:nvSpPr>
        <p:spPr>
          <a:xfrm>
            <a:off x="9943809" y="3130202"/>
            <a:ext cx="2295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C55C0"/>
                </a:solidFill>
              </a:rPr>
              <a:t>페인트를 칠하다 </a:t>
            </a:r>
            <a:endParaRPr lang="en-US" sz="2200" b="1" dirty="0">
              <a:solidFill>
                <a:srgbClr val="2C55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07D9333-4BFE-7A4B-9ABE-6F22302F41EF}"/>
              </a:ext>
            </a:extLst>
          </p:cNvPr>
          <p:cNvSpPr txBox="1"/>
          <p:nvPr/>
        </p:nvSpPr>
        <p:spPr>
          <a:xfrm>
            <a:off x="2956264" y="5526326"/>
            <a:ext cx="24357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C55C0"/>
                </a:solidFill>
              </a:rPr>
              <a:t>잔디를 깎다 </a:t>
            </a:r>
            <a:endParaRPr lang="en-US" sz="2200" b="1" dirty="0">
              <a:solidFill>
                <a:srgbClr val="2C55C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3898380-BF45-FA41-9D4D-EC89CADEC320}"/>
              </a:ext>
            </a:extLst>
          </p:cNvPr>
          <p:cNvSpPr txBox="1"/>
          <p:nvPr/>
        </p:nvSpPr>
        <p:spPr>
          <a:xfrm>
            <a:off x="7185586" y="5552786"/>
            <a:ext cx="23040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C55C0"/>
                </a:solidFill>
              </a:rPr>
              <a:t>일광욕을 하다 </a:t>
            </a:r>
            <a:endParaRPr lang="en-US" sz="2200" b="1" dirty="0">
              <a:solidFill>
                <a:srgbClr val="2C55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6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459968" y="2606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CA8F937D-A45E-EC47-ACA0-8C6D5222E56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071"/>
          <a:stretch/>
        </p:blipFill>
        <p:spPr>
          <a:xfrm>
            <a:off x="0" y="935819"/>
            <a:ext cx="12198518" cy="5316760"/>
          </a:xfrm>
          <a:prstGeom prst="rect">
            <a:avLst/>
          </a:prstGeom>
        </p:spPr>
      </p:pic>
      <p:pic>
        <p:nvPicPr>
          <p:cNvPr id="18" name="Online Media 17" descr="Track 041">
            <a:hlinkClick r:id="" action="ppaction://media"/>
            <a:extLst>
              <a:ext uri="{FF2B5EF4-FFF2-40B4-BE49-F238E27FC236}">
                <a16:creationId xmlns:a16="http://schemas.microsoft.com/office/drawing/2014/main" xmlns="" id="{9F00C4C3-E75C-D04D-9A85-0F1FA4D34A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61963" y="-219403"/>
            <a:ext cx="1402077" cy="14020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B7D8534D-E18A-0F4F-AF66-CE86D030DD7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1294"/>
          <a:stretch/>
        </p:blipFill>
        <p:spPr>
          <a:xfrm>
            <a:off x="0" y="0"/>
            <a:ext cx="8440615" cy="96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89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9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0250D48-A41A-034A-9ECE-3EEFDA0E063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195754" y="689317"/>
            <a:ext cx="9805181" cy="55704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C22FA22-FBA1-0343-8A22-8FF270B30C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713" y="1955409"/>
            <a:ext cx="9805181" cy="43043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E3ED5BA-247F-F649-93F9-3A28B9D1D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064" y="0"/>
            <a:ext cx="9710223" cy="19554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C920FBB-B0AB-234D-8BCA-AC9CDECC9A33}"/>
              </a:ext>
            </a:extLst>
          </p:cNvPr>
          <p:cNvSpPr txBox="1"/>
          <p:nvPr/>
        </p:nvSpPr>
        <p:spPr>
          <a:xfrm>
            <a:off x="5757201" y="2644726"/>
            <a:ext cx="5144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C55C0"/>
                </a:solidFill>
              </a:rPr>
              <a:t>운동을 한 다음에 샤워를 할 거야</a:t>
            </a:r>
            <a:endParaRPr lang="en-US" sz="2400" b="1" dirty="0">
              <a:solidFill>
                <a:srgbClr val="2C55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908D509-EE56-C044-8B99-1AE3A6C671EE}"/>
              </a:ext>
            </a:extLst>
          </p:cNvPr>
          <p:cNvSpPr txBox="1"/>
          <p:nvPr/>
        </p:nvSpPr>
        <p:spPr>
          <a:xfrm>
            <a:off x="5785335" y="4107595"/>
            <a:ext cx="5534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C55C0"/>
                </a:solidFill>
              </a:rPr>
              <a:t>아침을 먹은 다음에 학교를 갈 거야</a:t>
            </a:r>
            <a:endParaRPr lang="en-US" sz="2400" b="1" dirty="0">
              <a:solidFill>
                <a:srgbClr val="2C55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25A2AB3-3591-B14F-855A-83D1EDE6FF73}"/>
              </a:ext>
            </a:extLst>
          </p:cNvPr>
          <p:cNvSpPr txBox="1"/>
          <p:nvPr/>
        </p:nvSpPr>
        <p:spPr>
          <a:xfrm>
            <a:off x="5785335" y="5684291"/>
            <a:ext cx="5562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C55C0"/>
                </a:solidFill>
              </a:rPr>
              <a:t>숙제를 한 다음에 텔레비전을 볼 거야</a:t>
            </a:r>
            <a:endParaRPr lang="en-US" sz="2400" b="1" dirty="0">
              <a:solidFill>
                <a:srgbClr val="2C55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23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0250D48-A41A-034A-9ECE-3EEFDA0E063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195754" y="689317"/>
            <a:ext cx="9805181" cy="55704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79ADB20-3710-2B43-A543-941B24178F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065" y="1772529"/>
            <a:ext cx="9697329" cy="44872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AE59E3C-895E-894D-BB1B-93EA6C9059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36" y="0"/>
            <a:ext cx="9805181" cy="17725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56A8D7-723D-5E4F-BCBC-06A9DC6686EB}"/>
              </a:ext>
            </a:extLst>
          </p:cNvPr>
          <p:cNvSpPr txBox="1"/>
          <p:nvPr/>
        </p:nvSpPr>
        <p:spPr>
          <a:xfrm>
            <a:off x="6301670" y="2584994"/>
            <a:ext cx="4107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>
                <a:solidFill>
                  <a:srgbClr val="2C55C0"/>
                </a:solidFill>
              </a:rPr>
              <a:t>한테서</a:t>
            </a:r>
            <a:r>
              <a:rPr lang="ko-KR" altLang="en-US" sz="2400" b="1" dirty="0">
                <a:solidFill>
                  <a:srgbClr val="2C55C0"/>
                </a:solidFill>
              </a:rPr>
              <a:t> 과자를 받았어요 </a:t>
            </a:r>
            <a:endParaRPr lang="en-US" sz="2400" b="1" dirty="0">
              <a:solidFill>
                <a:srgbClr val="2C55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7010705-F6E9-4B49-9DFD-DAABB38D9019}"/>
              </a:ext>
            </a:extLst>
          </p:cNvPr>
          <p:cNvSpPr txBox="1"/>
          <p:nvPr/>
        </p:nvSpPr>
        <p:spPr>
          <a:xfrm>
            <a:off x="5655211" y="4117700"/>
            <a:ext cx="5008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>
                <a:solidFill>
                  <a:srgbClr val="2C55C0"/>
                </a:solidFill>
              </a:rPr>
              <a:t>아빠한테서</a:t>
            </a:r>
            <a:r>
              <a:rPr lang="ko-KR" altLang="en-US" sz="2400" b="1" dirty="0">
                <a:solidFill>
                  <a:srgbClr val="2C55C0"/>
                </a:solidFill>
              </a:rPr>
              <a:t> 인형을 받았어요</a:t>
            </a:r>
            <a:endParaRPr lang="en-US" sz="2400" b="1" dirty="0">
              <a:solidFill>
                <a:srgbClr val="2C55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39C3C01-EF52-8747-A311-AE76219B61A8}"/>
              </a:ext>
            </a:extLst>
          </p:cNvPr>
          <p:cNvSpPr txBox="1"/>
          <p:nvPr/>
        </p:nvSpPr>
        <p:spPr>
          <a:xfrm>
            <a:off x="5655211" y="5662577"/>
            <a:ext cx="4649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C55C0"/>
                </a:solidFill>
              </a:rPr>
              <a:t>할아버지한테서 용돈을 받았어요</a:t>
            </a:r>
            <a:endParaRPr lang="en-US" sz="2400" b="1" dirty="0">
              <a:solidFill>
                <a:srgbClr val="2C55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57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F57AF62-3FB8-F242-B8C0-C57C0CD03B27}"/>
              </a:ext>
            </a:extLst>
          </p:cNvPr>
          <p:cNvSpPr txBox="1"/>
          <p:nvPr/>
        </p:nvSpPr>
        <p:spPr>
          <a:xfrm>
            <a:off x="2332890" y="2274838"/>
            <a:ext cx="75262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rgbClr val="2C55C0"/>
                </a:solidFill>
                <a:latin typeface="+mn-ea"/>
              </a:rPr>
              <a:t>다음 시간</a:t>
            </a:r>
            <a:endParaRPr lang="en-US" altLang="ko-KR" sz="72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en-US" altLang="ko-KR" sz="7200" b="1" dirty="0">
                <a:solidFill>
                  <a:srgbClr val="2C55C0"/>
                </a:solidFill>
                <a:latin typeface="+mn-ea"/>
              </a:rPr>
              <a:t>Unit 16 </a:t>
            </a:r>
            <a:r>
              <a:rPr lang="ko-KR" altLang="en-US" sz="7200" b="1" dirty="0" err="1">
                <a:solidFill>
                  <a:srgbClr val="2C55C0"/>
                </a:solidFill>
                <a:latin typeface="+mn-ea"/>
              </a:rPr>
              <a:t>종합연습</a:t>
            </a:r>
            <a:r>
              <a:rPr lang="ko-KR" altLang="en-US" sz="7200" b="1" dirty="0">
                <a:solidFill>
                  <a:srgbClr val="2C55C0"/>
                </a:solidFill>
                <a:latin typeface="+mn-ea"/>
              </a:rPr>
              <a:t> </a:t>
            </a:r>
            <a:endParaRPr lang="en-US" altLang="ko-KR" sz="72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3607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2582240-CD47-FB45-A3AA-BCBBFCD5A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581"/>
            <a:ext cx="8623300" cy="4566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85D78D4-78D6-EF48-B558-CB3EF94876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0081"/>
          <a:stretch/>
        </p:blipFill>
        <p:spPr>
          <a:xfrm>
            <a:off x="6221437" y="-21101"/>
            <a:ext cx="2908300" cy="4566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E10416D-7A7E-914B-B331-EFD437F242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0265" y="-21101"/>
            <a:ext cx="2161732" cy="4632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ED7AB03-E0D2-E840-B92F-1CE777C2BC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969" y="464234"/>
            <a:ext cx="11272059" cy="579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7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7E24E4B-62AB-D945-BE60-5C3850DBB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69" y="429063"/>
            <a:ext cx="11272059" cy="58307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F7B9F46-2C94-F642-9513-6086E5388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581"/>
            <a:ext cx="8623300" cy="4566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78FCE7E-D78C-C44A-9064-F834754F820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60081"/>
          <a:stretch/>
        </p:blipFill>
        <p:spPr>
          <a:xfrm>
            <a:off x="6221437" y="-21101"/>
            <a:ext cx="2908300" cy="4566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8843259-27E3-BF42-974D-F8D441EA83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0265" y="-21101"/>
            <a:ext cx="2161732" cy="46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9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A49C530-9C21-B846-B4B5-FA6E7D8FA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581"/>
            <a:ext cx="8623300" cy="4566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44904E0-3189-A743-9FD9-ECB682DFE8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0081"/>
          <a:stretch/>
        </p:blipFill>
        <p:spPr>
          <a:xfrm>
            <a:off x="6221437" y="-21101"/>
            <a:ext cx="2908300" cy="4566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DA995B3-0763-0743-B6D9-6CE992D69B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0265" y="-21101"/>
            <a:ext cx="2161732" cy="4632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A2C3828-0C31-8047-AD47-C6EAC3A79717}"/>
              </a:ext>
            </a:extLst>
          </p:cNvPr>
          <p:cNvSpPr/>
          <p:nvPr/>
        </p:nvSpPr>
        <p:spPr>
          <a:xfrm>
            <a:off x="1406449" y="2551836"/>
            <a:ext cx="9764826" cy="2040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 dirty="0">
                <a:hlinkClick r:id="rId7"/>
              </a:rPr>
              <a:t>Quizlet </a:t>
            </a:r>
            <a:r>
              <a:rPr lang="ko-KR" altLang="en-US" sz="4500" b="1" dirty="0" smtClean="0">
                <a:hlinkClick r:id="rId7"/>
              </a:rPr>
              <a:t>바로가기</a:t>
            </a:r>
            <a:endParaRPr lang="en-US" sz="4500" b="1" dirty="0" smtClean="0">
              <a:hlinkClick r:id="rId7"/>
            </a:endParaRPr>
          </a:p>
          <a:p>
            <a:pPr algn="ctr">
              <a:lnSpc>
                <a:spcPct val="150000"/>
              </a:lnSpc>
            </a:pPr>
            <a:r>
              <a:rPr lang="en-US" sz="4500" b="1" dirty="0" smtClean="0">
                <a:hlinkClick r:id="rId7"/>
              </a:rPr>
              <a:t>Unit </a:t>
            </a:r>
            <a:r>
              <a:rPr lang="en-US" sz="4500" b="1" dirty="0">
                <a:hlinkClick r:id="rId7"/>
              </a:rPr>
              <a:t>15 </a:t>
            </a:r>
            <a:r>
              <a:rPr lang="ko-KR" altLang="en-US" sz="4500" b="1" dirty="0">
                <a:hlinkClick r:id="rId7"/>
              </a:rPr>
              <a:t>눈이 계속 오면 </a:t>
            </a:r>
            <a:r>
              <a:rPr lang="ko-KR" altLang="en-US" sz="4500" b="1" dirty="0" smtClean="0">
                <a:hlinkClick r:id="rId7"/>
              </a:rPr>
              <a:t>어떡하지요</a:t>
            </a:r>
            <a:endParaRPr lang="en-US" sz="4500" b="1" dirty="0"/>
          </a:p>
        </p:txBody>
      </p:sp>
    </p:spTree>
    <p:extLst>
      <p:ext uri="{BB962C8B-B14F-4D97-AF65-F5344CB8AC3E}">
        <p14:creationId xmlns:p14="http://schemas.microsoft.com/office/powerpoint/2010/main" val="131951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0EC89C6-E98A-444E-8D06-60CBDBD32D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779434" cy="5982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56BC442-90D6-CA40-9BD4-0663066E6A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690" y="598217"/>
            <a:ext cx="11113480" cy="13996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8D1FCD3-9E80-AB4C-830E-3D3E046D99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8059" y="1997836"/>
            <a:ext cx="7455877" cy="426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4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FF90854-D1C5-794B-AEC6-81C9D4FC8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63"/>
            <a:ext cx="8074855" cy="722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CF082F5-8E2B-254D-8910-8E09E700AB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738" y="705350"/>
            <a:ext cx="5824028" cy="4557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4186A9F-B79C-AE4F-BF43-C8BD10FAB2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738" y="1150314"/>
            <a:ext cx="10100604" cy="5120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F863662-FD1B-6C42-8746-B840D4F6A6F9}"/>
              </a:ext>
            </a:extLst>
          </p:cNvPr>
          <p:cNvSpPr txBox="1"/>
          <p:nvPr/>
        </p:nvSpPr>
        <p:spPr>
          <a:xfrm>
            <a:off x="6675119" y="2849880"/>
            <a:ext cx="2799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2C55C0"/>
                </a:solidFill>
              </a:rPr>
              <a:t>쉽게</a:t>
            </a:r>
            <a:endParaRPr lang="en-US" sz="3600" b="1" dirty="0">
              <a:solidFill>
                <a:srgbClr val="2C55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C1D34AE-D1C9-5144-82C5-9017901E0CC1}"/>
              </a:ext>
            </a:extLst>
          </p:cNvPr>
          <p:cNvSpPr txBox="1"/>
          <p:nvPr/>
        </p:nvSpPr>
        <p:spPr>
          <a:xfrm>
            <a:off x="6035040" y="4066570"/>
            <a:ext cx="2668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2C55C0"/>
                </a:solidFill>
                <a:latin typeface="+mn-ea"/>
              </a:rPr>
              <a:t>늦게</a:t>
            </a:r>
            <a:endParaRPr lang="en-US" sz="3600" b="1" dirty="0">
              <a:solidFill>
                <a:srgbClr val="2C55C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927529-EC15-CA44-8076-4801ABC5A245}"/>
              </a:ext>
            </a:extLst>
          </p:cNvPr>
          <p:cNvSpPr txBox="1"/>
          <p:nvPr/>
        </p:nvSpPr>
        <p:spPr>
          <a:xfrm>
            <a:off x="6035040" y="5360971"/>
            <a:ext cx="3024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2C55C0"/>
                </a:solidFill>
                <a:latin typeface="+mn-ea"/>
              </a:rPr>
              <a:t>따뜻하게</a:t>
            </a:r>
            <a:r>
              <a:rPr lang="en-US" altLang="ko-KR" sz="2800" b="1" dirty="0" smtClean="0">
                <a:solidFill>
                  <a:srgbClr val="2C55C0"/>
                </a:solidFill>
                <a:latin typeface="+mn-ea"/>
              </a:rPr>
              <a:t>/ </a:t>
            </a:r>
            <a:r>
              <a:rPr lang="ko-KR" altLang="en-US" sz="2800" b="1" dirty="0" smtClean="0">
                <a:solidFill>
                  <a:srgbClr val="2C55C0"/>
                </a:solidFill>
                <a:latin typeface="+mn-ea"/>
              </a:rPr>
              <a:t>뚜껍게</a:t>
            </a:r>
            <a:endParaRPr lang="en-US" sz="28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9469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4C78988-800C-D647-AE13-EE40B2E616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CFA59C6-D7BE-104B-A527-742D7C0EF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-23663"/>
            <a:ext cx="8074855" cy="722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2EF442D-9FC0-5146-A2C5-67B2FD211176}"/>
              </a:ext>
            </a:extLst>
          </p:cNvPr>
          <p:cNvSpPr txBox="1"/>
          <p:nvPr/>
        </p:nvSpPr>
        <p:spPr>
          <a:xfrm>
            <a:off x="5041577" y="2510709"/>
            <a:ext cx="28052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C55C0"/>
                </a:solidFill>
              </a:rPr>
              <a:t>빨리 </a:t>
            </a:r>
            <a:r>
              <a:rPr lang="ko-KR" altLang="en-US" sz="2200" b="1" dirty="0" smtClean="0">
                <a:solidFill>
                  <a:srgbClr val="2C55C0"/>
                </a:solidFill>
              </a:rPr>
              <a:t>자는 게 </a:t>
            </a:r>
            <a:r>
              <a:rPr lang="ko-KR" altLang="en-US" sz="2200" b="1" dirty="0">
                <a:solidFill>
                  <a:srgbClr val="2C55C0"/>
                </a:solidFill>
              </a:rPr>
              <a:t>좋겠어</a:t>
            </a:r>
            <a:endParaRPr lang="en-US" sz="2200" b="1" dirty="0">
              <a:solidFill>
                <a:srgbClr val="2C55C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13A2544D-3FD6-8945-9370-E51CCAC34086}"/>
              </a:ext>
            </a:extLst>
          </p:cNvPr>
          <p:cNvCxnSpPr>
            <a:cxnSpLocks/>
          </p:cNvCxnSpPr>
          <p:nvPr/>
        </p:nvCxnSpPr>
        <p:spPr>
          <a:xfrm flipH="1">
            <a:off x="8207217" y="698587"/>
            <a:ext cx="666938" cy="6519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44F21F9-3DE0-0443-BBF0-3E5EC6FAC58C}"/>
              </a:ext>
            </a:extLst>
          </p:cNvPr>
          <p:cNvSpPr/>
          <p:nvPr/>
        </p:nvSpPr>
        <p:spPr>
          <a:xfrm>
            <a:off x="8893445" y="68858"/>
            <a:ext cx="2888351" cy="10535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300" dirty="0" smtClean="0">
                <a:latin typeface="+mn-ea"/>
              </a:rPr>
              <a:t>-</a:t>
            </a:r>
            <a:r>
              <a:rPr lang="ko-KR" altLang="en-US" sz="3300" dirty="0" smtClean="0">
                <a:latin typeface="+mn-ea"/>
              </a:rPr>
              <a:t>는 게 </a:t>
            </a:r>
            <a:r>
              <a:rPr lang="ko-KR" altLang="en-US" sz="3300" dirty="0" smtClean="0">
                <a:latin typeface="+mn-ea"/>
              </a:rPr>
              <a:t>좋겠어</a:t>
            </a:r>
            <a:endParaRPr lang="en-US" sz="33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19B72D6-86AE-BF42-9FAF-BEDF949568E2}"/>
              </a:ext>
            </a:extLst>
          </p:cNvPr>
          <p:cNvSpPr txBox="1"/>
          <p:nvPr/>
        </p:nvSpPr>
        <p:spPr>
          <a:xfrm>
            <a:off x="5041577" y="3818665"/>
            <a:ext cx="53686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C55C0"/>
                </a:solidFill>
                <a:latin typeface="+mn-ea"/>
              </a:rPr>
              <a:t>우산을 가지고 </a:t>
            </a:r>
            <a:r>
              <a:rPr lang="ko-KR" altLang="en-US" sz="2200" b="1" dirty="0" smtClean="0">
                <a:solidFill>
                  <a:srgbClr val="2C55C0"/>
                </a:solidFill>
                <a:latin typeface="+mn-ea"/>
              </a:rPr>
              <a:t>가는 게 </a:t>
            </a:r>
            <a:r>
              <a:rPr lang="ko-KR" altLang="en-US" sz="2200" b="1" dirty="0">
                <a:solidFill>
                  <a:srgbClr val="2C55C0"/>
                </a:solidFill>
                <a:latin typeface="+mn-ea"/>
              </a:rPr>
              <a:t>좋겠어요</a:t>
            </a:r>
            <a:r>
              <a:rPr lang="en-US" altLang="ko-KR" sz="2200" b="1" dirty="0">
                <a:solidFill>
                  <a:srgbClr val="2C55C0"/>
                </a:solidFill>
                <a:latin typeface="+mn-ea"/>
              </a:rPr>
              <a:t>.</a:t>
            </a:r>
            <a:endParaRPr lang="en-US" sz="2200" b="1" dirty="0">
              <a:solidFill>
                <a:srgbClr val="2C55C0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7696C72-F558-F848-ADA9-23E5EE8A494A}"/>
              </a:ext>
            </a:extLst>
          </p:cNvPr>
          <p:cNvSpPr txBox="1"/>
          <p:nvPr/>
        </p:nvSpPr>
        <p:spPr>
          <a:xfrm>
            <a:off x="7942886" y="5211665"/>
            <a:ext cx="40081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C55C0"/>
                </a:solidFill>
                <a:latin typeface="+mn-ea"/>
              </a:rPr>
              <a:t>구두를 신지 </a:t>
            </a:r>
            <a:r>
              <a:rPr lang="ko-KR" altLang="en-US" sz="2200" b="1" dirty="0" smtClean="0">
                <a:solidFill>
                  <a:srgbClr val="2C55C0"/>
                </a:solidFill>
                <a:latin typeface="+mn-ea"/>
              </a:rPr>
              <a:t>않는 게 </a:t>
            </a:r>
            <a:r>
              <a:rPr lang="ko-KR" altLang="en-US" sz="2200" b="1" dirty="0">
                <a:solidFill>
                  <a:srgbClr val="2C55C0"/>
                </a:solidFill>
                <a:latin typeface="+mn-ea"/>
              </a:rPr>
              <a:t>좋겠어요</a:t>
            </a:r>
            <a:endParaRPr lang="en-US" sz="22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5863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7D8A9C60-7DE5-D840-ACB3-B15CFE5BE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ABF9974-DD6F-9A46-9EB2-094DC197A8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37675"/>
            <a:ext cx="6724360" cy="6398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2A6C7FA-54CA-5243-967E-C1DDF1136A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40" y="623300"/>
            <a:ext cx="7526215" cy="4990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5C1C6D2-07C1-4441-B18D-190FC08ABD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40" y="1122363"/>
            <a:ext cx="10812088" cy="511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02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3154</TotalTime>
  <Words>327</Words>
  <Application>Microsoft Office PowerPoint</Application>
  <PresentationFormat>Widescreen</PresentationFormat>
  <Paragraphs>76</Paragraphs>
  <Slides>22</Slides>
  <Notes>22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맑은 고딕</vt:lpstr>
      <vt:lpstr>Arial</vt:lpstr>
      <vt:lpstr>Calibri</vt:lpstr>
      <vt:lpstr>1_Office Theme</vt:lpstr>
      <vt:lpstr>재외동포를 위한 한국어 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29</cp:revision>
  <dcterms:created xsi:type="dcterms:W3CDTF">2020-04-18T22:55:50Z</dcterms:created>
  <dcterms:modified xsi:type="dcterms:W3CDTF">2020-05-13T18:46:06Z</dcterms:modified>
</cp:coreProperties>
</file>